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81319c026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81319c026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81319c026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81319c026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81319c026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81319c026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81319c026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81319c026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81319c026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81319c026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81319c026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81319c026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81319c026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81319c026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81319c026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81319c026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81319c02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81319c02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u.wikipedia.org/w/index.php?title=%D0%9D%D0%BE%D0%B2%D1%8B%D0%B9_%D0%B3%D0%BE%D1%80%D0%BE%D0%B4_(%D0%92%D0%BB%D0%B0%D0%B4%D0%B8%D0%BC%D0%B8%D1%80)&amp;action=edit&amp;redlink=1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u.wikipedia.org/wiki/%D0%9F%D0%BE%D0%BA%D1%80%D0%BE%D0%B2_%D0%9F%D1%80%D0%B5%D1%81%D0%B2%D1%8F%D1%82%D0%BE%D0%B9_%D0%91%D0%BE%D0%B3%D0%BE%D1%80%D0%BE%D0%B4%D0%B8%D1%86%D1%8B" TargetMode="External"/><Relationship Id="rId4" Type="http://schemas.openxmlformats.org/officeDocument/2006/relationships/hyperlink" Target="https://ru.wikipedia.org/wiki/14_%D0%BE%D0%BA%D1%82%D1%8F%D0%B1%D1%80%D1%8F" TargetMode="External"/><Relationship Id="rId5" Type="http://schemas.openxmlformats.org/officeDocument/2006/relationships/hyperlink" Target="https://ru.wikipedia.org/wiki/%D0%9F%D1%80%D0%BE%D0%B8%D1%81%D1%85%D0%BE%D0%B6%D0%B4%D0%B5%D0%BD%D0%B8%D0%B5_%D1%87%D0%B5%D1%81%D1%82%D0%BD%D1%8B%D1%85_%D0%B4%D1%80%D0%B5%D0%B2_%D0%96%D0%B8%D0%B2%D0%BE%D1%82%D0%B2%D0%BE%D1%80%D1%8F%D1%89%D0%B5%D0%B3%D0%BE_%D0%9A%D1%80%D0%B5%D1%81%D1%82%D0%B0" TargetMode="External"/><Relationship Id="rId6" Type="http://schemas.openxmlformats.org/officeDocument/2006/relationships/hyperlink" Target="https://ru.wikipedia.org/wiki/14_%D0%B0%D0%B2%D0%B3%D1%83%D1%81%D1%82%D0%B0" TargetMode="External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Александр Невский и Андрей Боголюбский - два национальных героя.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Спасибо за внимание.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Годы княжения (1157-1174)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25" y="232750"/>
            <a:ext cx="5332650" cy="385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6007449" y="1301150"/>
            <a:ext cx="25617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Сын Юрия Долгорукого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В отличие от отца, не стремился стать киевским князем. </a:t>
            </a:r>
            <a:endParaRPr sz="30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25" y="527413"/>
            <a:ext cx="4882301" cy="40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Ростово-суздальская земля………...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Золотые ворота во Владимире построены в 1164 году.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Золотые ворота использовались как оборонительное сооружение и как триумфальная арка. Они оформляли парадный вход в самую богатую княжеско-боярскую часть города (</a:t>
            </a:r>
            <a:r>
              <a:rPr lang="ru" sz="105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Новый город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350" y="1103850"/>
            <a:ext cx="4648051" cy="351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Князь с собой из Киеве икону Владимирскую Богоматерь.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V веке из Иерусалима икона попала в Константинополь. В XII веке, во времена правления Юрия Долгорукого, Константинопольский патриарх Хрисоверг посылает ее в дар на Русь. Икона была поставлена в Девичьем монастыре Вышгорода (10 км. от Киева), отданного Юрием Долгоруким своему сыну Андрею Боголюбскому в удельное правление в 1155 году, после окончательно утверждения в Киеве. В истории Вышгород известен тем, что ранее являлся удельным городом великой княгини Ольги – бабушки Владимира Крестителя Руси, принявшей христианство в Константинополе.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275" y="2441150"/>
            <a:ext cx="2523950" cy="248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50" y="2366775"/>
            <a:ext cx="26604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Успенский собор во Владимире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9850"/>
            <a:ext cx="5731874" cy="38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Церковь Покрова на Нерли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Боголюбове был возведен ансамбль княжеского замка.Неподалеку, на берегу реки Нерль, русские зодчие создали истинный шедевр. Чудесный одноглавый храм словно вознесся над голубой гладью реки. Красота линий, четкость пропорций и удивительная одухотворенность завораживают при взгляде на него.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Церковь Покрова на Нерли- одна из жемчужин древнерусского искусства.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53272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Золотые ворота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Киеве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Были построены в 1037 году при Ярославе Мудром.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975" y="954350"/>
            <a:ext cx="5204774" cy="410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Культурное наследие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 преданию через Свою Владимирскую икону Богоматерь помогала войску князя в походе на волжских булгар в 1164 году. В память об этом Андрей учредил праздники — </a:t>
            </a:r>
            <a:r>
              <a:rPr lang="ru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Покрова Пресвятой Богородицы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(1 </a:t>
            </a:r>
            <a:r>
              <a:rPr lang="ru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(14) октября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 (по одной из версий) и </a:t>
            </a:r>
            <a:r>
              <a:rPr lang="ru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Всемилостивого Спаса и Пресвятой Богородицы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(1 </a:t>
            </a:r>
            <a:r>
              <a:rPr lang="ru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(14) августа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), которые вошли в литургический обиход Русской церкви.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2475" y="192600"/>
            <a:ext cx="5719501" cy="43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