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C9D3-0A61-46A5-9F44-C272C9C05AC0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6AA1-9672-401D-86D3-EB8B3B0718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pik.pro/uploads/posts/2023-02/1676132849_papik-pro-p-skazochnaya-matematika-risuno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96752"/>
          <a:ext cx="8280921" cy="1872208"/>
        </p:xfrm>
        <a:graphic>
          <a:graphicData uri="http://schemas.openxmlformats.org/drawingml/2006/table">
            <a:tbl>
              <a:tblPr/>
              <a:tblGrid>
                <a:gridCol w="1566406"/>
                <a:gridCol w="825581"/>
                <a:gridCol w="2307232"/>
                <a:gridCol w="894641"/>
                <a:gridCol w="1789281"/>
                <a:gridCol w="897780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15-7+4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9+9-1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6+5+0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12-6+2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16-10 +8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9+5-7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161030"/>
          <a:ext cx="8136904" cy="1276082"/>
        </p:xfrm>
        <a:graphic>
          <a:graphicData uri="http://schemas.openxmlformats.org/drawingml/2006/table">
            <a:tbl>
              <a:tblPr/>
              <a:tblGrid>
                <a:gridCol w="1650826"/>
                <a:gridCol w="1652205"/>
                <a:gridCol w="1650826"/>
                <a:gridCol w="1652205"/>
                <a:gridCol w="1530842"/>
              </a:tblGrid>
              <a:tr h="674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Распредели по группам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километр               </a:t>
            </a:r>
            <a:r>
              <a:rPr lang="ru-RU" b="1" dirty="0" smtClean="0"/>
              <a:t>     </a:t>
            </a:r>
            <a:r>
              <a:rPr lang="ru-RU" b="1" dirty="0"/>
              <a:t>килограмм            </a:t>
            </a:r>
            <a:r>
              <a:rPr lang="ru-RU" b="1" dirty="0" smtClean="0"/>
              <a:t>       прямоугольник</a:t>
            </a:r>
            <a:endParaRPr lang="ru-RU" b="1" dirty="0"/>
          </a:p>
          <a:p>
            <a:pPr>
              <a:buNone/>
            </a:pPr>
            <a:r>
              <a:rPr lang="ru-RU" b="1" dirty="0"/>
              <a:t>сантиметр               центнер                треугольник</a:t>
            </a:r>
          </a:p>
          <a:p>
            <a:pPr>
              <a:buNone/>
            </a:pPr>
            <a:r>
              <a:rPr lang="ru-RU" b="1" dirty="0"/>
              <a:t> метр                        тонна                     квадрат                                                                </a:t>
            </a:r>
          </a:p>
          <a:p>
            <a:r>
              <a:rPr lang="ru-RU" b="1" dirty="0" smtClean="0"/>
              <a:t>                                </a:t>
            </a:r>
            <a:r>
              <a:rPr lang="ru-RU" b="1" dirty="0"/>
              <a:t>грамм                     пятиугольник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Переставляшки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dirty="0" smtClean="0">
                <a:solidFill>
                  <a:srgbClr val="9933FF"/>
                </a:solidFill>
              </a:rPr>
              <a:t>ТИР-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9933FF"/>
                </a:solidFill>
              </a:rPr>
              <a:t>	СЛЮП-</a:t>
            </a:r>
            <a:r>
              <a:rPr lang="ru-RU" sz="4400" b="1" dirty="0">
                <a:solidFill>
                  <a:srgbClr val="9933FF"/>
                </a:solidFill>
              </a:rPr>
              <a:t/>
            </a:r>
            <a:br>
              <a:rPr lang="ru-RU" sz="4400" b="1" dirty="0">
                <a:solidFill>
                  <a:srgbClr val="9933FF"/>
                </a:solidFill>
              </a:rPr>
            </a:br>
            <a:r>
              <a:rPr lang="ru-RU" sz="4400" b="1" dirty="0">
                <a:solidFill>
                  <a:srgbClr val="9933FF"/>
                </a:solidFill>
              </a:rPr>
              <a:t> ГРУК-</a:t>
            </a:r>
            <a:br>
              <a:rPr lang="ru-RU" sz="4400" b="1" dirty="0">
                <a:solidFill>
                  <a:srgbClr val="9933FF"/>
                </a:solidFill>
              </a:rPr>
            </a:br>
            <a:r>
              <a:rPr lang="ru-RU" sz="4400" b="1" dirty="0">
                <a:solidFill>
                  <a:srgbClr val="9933FF"/>
                </a:solidFill>
              </a:rPr>
              <a:t> СОЛИЧ -</a:t>
            </a:r>
            <a:br>
              <a:rPr lang="ru-RU" sz="4400" b="1" dirty="0">
                <a:solidFill>
                  <a:srgbClr val="9933FF"/>
                </a:solidFill>
              </a:rPr>
            </a:br>
            <a:r>
              <a:rPr lang="ru-RU" sz="4400" b="1" dirty="0">
                <a:solidFill>
                  <a:srgbClr val="9933FF"/>
                </a:solidFill>
              </a:rPr>
              <a:t> МУСАМ –</a:t>
            </a:r>
          </a:p>
          <a:p>
            <a:endParaRPr lang="ru-RU" sz="4400" b="1" dirty="0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media.istockphoto.com/vectors/illustration-of-closed-wooden-chest-treasure-chest-and-key-vector-id1197996252?k=6&amp;m=1197996252&amp;s=612x612&amp;w=0&amp;h=6aVdXXLx065d6DeaDuy2PSBEdm4Z8lRGhRJFJ5oRwbo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829300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Распредели по группам</vt:lpstr>
      <vt:lpstr>Переставляшки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2023-10-01T15:38:29Z</dcterms:created>
  <dcterms:modified xsi:type="dcterms:W3CDTF">2023-10-01T15:52:36Z</dcterms:modified>
</cp:coreProperties>
</file>